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A4F1C8-FC9B-4855-A142-5B4004EFD602}" type="datetimeFigureOut">
              <a:rPr lang="zh-CN" altLang="en-US" smtClean="0"/>
              <a:pPr/>
              <a:t>2016-11-7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037E8E-9CCA-4350-83B8-C1684A7C0B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037E8E-9CCA-4350-83B8-C1684A7C0B8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CBD18-0FE3-4F8A-819F-0D6F99D69145}" type="datetimeFigureOut">
              <a:rPr lang="zh-CN" altLang="en-US" smtClean="0"/>
              <a:pPr/>
              <a:t>2016-11-7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5F883-5500-400B-9451-61543F77D3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CBD18-0FE3-4F8A-819F-0D6F99D69145}" type="datetimeFigureOut">
              <a:rPr lang="zh-CN" altLang="en-US" smtClean="0"/>
              <a:pPr/>
              <a:t>2016-11-7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5F883-5500-400B-9451-61543F77D34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CBD18-0FE3-4F8A-819F-0D6F99D69145}" type="datetimeFigureOut">
              <a:rPr lang="zh-CN" altLang="en-US" smtClean="0"/>
              <a:pPr/>
              <a:t>2016-11-7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5F883-5500-400B-9451-61543F77D34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CBD18-0FE3-4F8A-819F-0D6F99D69145}" type="datetimeFigureOut">
              <a:rPr lang="zh-CN" altLang="en-US" smtClean="0"/>
              <a:pPr/>
              <a:t>2016-11-7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5F883-5500-400B-9451-61543F77D34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CBD18-0FE3-4F8A-819F-0D6F99D69145}" type="datetimeFigureOut">
              <a:rPr lang="zh-CN" altLang="en-US" smtClean="0"/>
              <a:pPr/>
              <a:t>2016-11-7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5F883-5500-400B-9451-61543F77D34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CBD18-0FE3-4F8A-819F-0D6F99D69145}" type="datetimeFigureOut">
              <a:rPr lang="zh-CN" altLang="en-US" smtClean="0"/>
              <a:pPr/>
              <a:t>2016-11-7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5F883-5500-400B-9451-61543F77D34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CBD18-0FE3-4F8A-819F-0D6F99D69145}" type="datetimeFigureOut">
              <a:rPr lang="zh-CN" altLang="en-US" smtClean="0"/>
              <a:pPr/>
              <a:t>2016-11-7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5F883-5500-400B-9451-61543F77D34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CBD18-0FE3-4F8A-819F-0D6F99D69145}" type="datetimeFigureOut">
              <a:rPr lang="zh-CN" altLang="en-US" smtClean="0"/>
              <a:pPr/>
              <a:t>2016-11-7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5F883-5500-400B-9451-61543F77D34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CBD18-0FE3-4F8A-819F-0D6F99D69145}" type="datetimeFigureOut">
              <a:rPr lang="zh-CN" altLang="en-US" smtClean="0"/>
              <a:pPr/>
              <a:t>2016-11-7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5F883-5500-400B-9451-61543F77D34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CBD18-0FE3-4F8A-819F-0D6F99D69145}" type="datetimeFigureOut">
              <a:rPr lang="zh-CN" altLang="en-US" smtClean="0"/>
              <a:pPr/>
              <a:t>2016-11-7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5F883-5500-400B-9451-61543F77D34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 cstate="print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952CBD18-0FE3-4F8A-819F-0D6F99D69145}" type="datetimeFigureOut">
              <a:rPr lang="zh-CN" altLang="en-US" smtClean="0"/>
              <a:pPr/>
              <a:t>2016-11-7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1C5F883-5500-400B-9451-61543F77D34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952CBD18-0FE3-4F8A-819F-0D6F99D69145}" type="datetimeFigureOut">
              <a:rPr lang="zh-CN" altLang="en-US" smtClean="0"/>
              <a:pPr/>
              <a:t>2016-11-7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1C5F883-5500-400B-9451-61543F77D3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026" name="Picture 2" descr="C:\Users\Administrator\Desktop\1QQ截图2016102610423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62438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000364" y="0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六中全会做了啥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2285984" y="0"/>
            <a:ext cx="471490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/>
              <a:t>六中全会做了啥？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C:\Users\Administrator\Desktop\2QQ截图20161026104309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前五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次全会有何重大部署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C:\Users\Administrator\Desktop\aQQ截图20161026104445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28596" y="1285860"/>
            <a:ext cx="6393074" cy="52613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 descr="C:\Users\Administrator\Desktop\bQQ截图20161026104520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000108"/>
            <a:ext cx="7242077" cy="585789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714744" y="6215082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全</a:t>
            </a:r>
            <a:r>
              <a:rPr lang="zh-CN" altLang="en-US" sz="3200" b="1" smtClean="0">
                <a:solidFill>
                  <a:srgbClr val="C00000"/>
                </a:solidFill>
                <a:latin typeface="+mj-ea"/>
                <a:ea typeface="+mj-ea"/>
              </a:rPr>
              <a:t>面</a:t>
            </a:r>
            <a:r>
              <a:rPr lang="zh-CN" altLang="en-US" sz="3200" b="1" smtClean="0">
                <a:solidFill>
                  <a:srgbClr val="C00000"/>
                </a:solidFill>
                <a:latin typeface="+mj-ea"/>
                <a:ea typeface="+mj-ea"/>
              </a:rPr>
              <a:t>建</a:t>
            </a:r>
            <a:r>
              <a:rPr lang="zh-CN" altLang="en-US" sz="3200" b="1" smtClean="0">
                <a:solidFill>
                  <a:srgbClr val="C00000"/>
                </a:solidFill>
                <a:latin typeface="+mj-ea"/>
                <a:ea typeface="+mj-ea"/>
              </a:rPr>
              <a:t>成</a:t>
            </a:r>
            <a:r>
              <a:rPr lang="zh-CN" altLang="en-US" sz="3200" b="1" smtClean="0">
                <a:solidFill>
                  <a:srgbClr val="C00000"/>
                </a:solidFill>
                <a:latin typeface="+mj-ea"/>
                <a:ea typeface="+mj-ea"/>
              </a:rPr>
              <a:t>小</a:t>
            </a:r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康社会</a:t>
            </a:r>
            <a:endParaRPr lang="zh-CN" altLang="en-US" sz="32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Documents and Settings\Administrator\桌面\1QQ截图20131106162505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891" y="857232"/>
            <a:ext cx="6388309" cy="52681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C:\Documents and Settings\Administrator\桌面\2QQ截图20131106162534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85728"/>
            <a:ext cx="6858048" cy="5000660"/>
          </a:xfrm>
          <a:prstGeom prst="rect">
            <a:avLst/>
          </a:prstGeom>
          <a:noFill/>
        </p:spPr>
      </p:pic>
      <p:pic>
        <p:nvPicPr>
          <p:cNvPr id="5" name="Picture 3" descr="C:\Documents and Settings\Administrator\桌面\前QQ截图2013110616383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5286388"/>
            <a:ext cx="6858048" cy="1071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 descr="C:\Documents and Settings\Administrator\桌面\3QQ截图20131106163617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85728"/>
            <a:ext cx="7000924" cy="2000264"/>
          </a:xfrm>
          <a:prstGeom prst="rect">
            <a:avLst/>
          </a:prstGeom>
          <a:noFill/>
        </p:spPr>
      </p:pic>
      <p:pic>
        <p:nvPicPr>
          <p:cNvPr id="3076" name="Picture 4" descr="C:\Documents and Settings\Administrator\桌面\啊 QQ截图2013110616364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285991"/>
            <a:ext cx="6500858" cy="45035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 descr="C:\Documents and Settings\Administrator\桌面\B QQ截图20131106163744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57166"/>
            <a:ext cx="6345964" cy="53300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 descr="C:\Documents and Settings\Administrator\桌面\CQQ截图20131106163813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714356"/>
            <a:ext cx="7101311" cy="4786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34</TotalTime>
  <Words>35</Words>
  <Application>Microsoft Office PowerPoint</Application>
  <PresentationFormat>全屏显示(4:3)</PresentationFormat>
  <Paragraphs>5</Paragraphs>
  <Slides>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凤舞九天</vt:lpstr>
      <vt:lpstr>幻灯片 1</vt:lpstr>
      <vt:lpstr>幻灯片 2</vt:lpstr>
      <vt:lpstr>前五次全会有何重大部署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8</cp:revision>
  <dcterms:created xsi:type="dcterms:W3CDTF">2016-10-26T02:41:44Z</dcterms:created>
  <dcterms:modified xsi:type="dcterms:W3CDTF">2016-11-07T00:19:40Z</dcterms:modified>
</cp:coreProperties>
</file>