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DD32A-7080-4915-8F47-18375106A76C}" type="datetimeFigureOut">
              <a:rPr lang="zh-CN" altLang="en-US" smtClean="0"/>
              <a:pPr/>
              <a:t>2013-11-6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C3CFD-54B3-455D-89AE-8421FCFFB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000QQ截图201611041454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769"/>
            <a:ext cx="9144000" cy="67932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1QQ截图2016110414471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7"/>
            <a:ext cx="8352291" cy="6572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Desktop\2QQ截图2016110414481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Users\Administrator\Desktop\3QQ截图2016110414484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0"/>
            <a:ext cx="7344816" cy="2448347"/>
          </a:xfrm>
          <a:prstGeom prst="rect">
            <a:avLst/>
          </a:prstGeom>
          <a:noFill/>
        </p:spPr>
      </p:pic>
      <p:pic>
        <p:nvPicPr>
          <p:cNvPr id="4099" name="Picture 3" descr="C:\Users\Administrator\Desktop\4QQ截图2016110414490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9144000" cy="4437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3" name="Picture 3" descr="C:\Users\Administrator\Desktop\5QQ截图2016110414494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905"/>
            <a:ext cx="9144000" cy="68969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Desktop\6QQ截图201611041450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069"/>
            <a:ext cx="9144000" cy="68850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Users\Administrator\Desktop\7QQ截图2016110414505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301280"/>
          </a:xfrm>
          <a:prstGeom prst="rect">
            <a:avLst/>
          </a:prstGeom>
          <a:noFill/>
        </p:spPr>
      </p:pic>
      <p:pic>
        <p:nvPicPr>
          <p:cNvPr id="7171" name="Picture 3" descr="C:\Users\Administrator\Desktop\8QQ截图2016110414513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4865"/>
            <a:ext cx="9144000" cy="46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Desktop\9QQ截图2016110414520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85728"/>
            <a:ext cx="7286676" cy="2923574"/>
          </a:xfrm>
          <a:prstGeom prst="rect">
            <a:avLst/>
          </a:prstGeom>
          <a:noFill/>
        </p:spPr>
      </p:pic>
      <p:pic>
        <p:nvPicPr>
          <p:cNvPr id="8195" name="Picture 3" descr="C:\Users\Administrator\Desktop\10QQ截图2016110414522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200400"/>
            <a:ext cx="5429288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全屏显示(4:3)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3</cp:revision>
  <dcterms:created xsi:type="dcterms:W3CDTF">2016-11-04T06:54:58Z</dcterms:created>
  <dcterms:modified xsi:type="dcterms:W3CDTF">2013-11-06T08:17:29Z</dcterms:modified>
</cp:coreProperties>
</file>