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9073A4E-B09A-45D0-AFA6-D0CEE6C9C0E3}" type="datetimeFigureOut">
              <a:rPr lang="zh-CN" altLang="en-US" smtClean="0"/>
              <a:t>2013-11-5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04E2CCE-B21D-4750-B915-B29D0BFB78C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200" b="1" smtClean="0">
                <a:latin typeface="黑体" pitchFamily="2" charset="-122"/>
                <a:ea typeface="黑体" pitchFamily="2" charset="-122"/>
              </a:rPr>
              <a:t>五位一体：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是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十八大报告的“新提法”之一。中共十八大宣示将生态文明建设与经济建设、政治建设、文化建设、社会建设并列，“五位一体”地建设中国特色社会主义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。党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的十八大报告对推进中国特色社会主义事业作出“五位一体”总体布局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3200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sz="32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四个全面：全面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</a:rPr>
              <a:t>建成小康社会、全面深化改革、全面依法治国、全面从严治党</a:t>
            </a:r>
            <a:endParaRPr lang="zh-CN" altLang="en-US" sz="32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</TotalTime>
  <Words>77</Words>
  <Application>Microsoft Office PowerPoint</Application>
  <PresentationFormat>全屏显示(4:3)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聚合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</cp:revision>
  <dcterms:created xsi:type="dcterms:W3CDTF">2013-11-05T02:47:09Z</dcterms:created>
  <dcterms:modified xsi:type="dcterms:W3CDTF">2013-11-05T02:53:12Z</dcterms:modified>
</cp:coreProperties>
</file>