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214422"/>
            <a:ext cx="7772400" cy="1470025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1733" y="2759581"/>
            <a:ext cx="6100534" cy="1740989"/>
          </a:xfrm>
        </p:spPr>
        <p:txBody>
          <a:bodyPr anchor="t"/>
          <a:lstStyle>
            <a:lvl1pPr marL="0" indent="0" algn="ctr">
              <a:buNone/>
              <a:defRPr lang="zh-CN" altLang="en-US" dirty="0"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00176"/>
            <a:ext cx="8229600" cy="4714907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38"/>
            <a:ext cx="1400156" cy="5940444"/>
          </a:xfrm>
        </p:spPr>
        <p:txBody>
          <a:bodyPr vert="eaVert"/>
          <a:lstStyle>
            <a:lvl1pPr algn="ctr">
              <a:defRPr>
                <a:effectLst>
                  <a:outerShdw dist="50800" dir="18900000" algn="tl" rotWithShape="0">
                    <a:srgbClr val="000000">
                      <a:alpha val="7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758006" cy="594044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14336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643182"/>
            <a:ext cx="7772400" cy="1500187"/>
          </a:xfrm>
        </p:spPr>
        <p:txBody>
          <a:bodyPr anchor="b"/>
          <a:lstStyle>
            <a:lvl1pPr marL="0" indent="0">
              <a:buNone/>
              <a:defRPr lang="zh-CN" altLang="en-US" sz="2800" smtClean="0">
                <a:effectLst/>
              </a:defRPr>
            </a:lvl1pPr>
            <a:lvl2pPr marL="457200" indent="0">
              <a:buNone/>
              <a:defRPr lang="zh-CN" altLang="en-US" sz="2400" smtClean="0">
                <a:effectLst/>
              </a:defRPr>
            </a:lvl2pPr>
            <a:lvl3pPr marL="914400" indent="0">
              <a:buNone/>
              <a:defRPr lang="zh-CN" altLang="en-US" sz="2000" smtClean="0">
                <a:effectLst/>
              </a:defRPr>
            </a:lvl3pPr>
            <a:lvl4pPr marL="1371600" indent="0">
              <a:buNone/>
              <a:defRPr lang="zh-CN" altLang="en-US" sz="1600" smtClean="0">
                <a:effectLst/>
              </a:defRPr>
            </a:lvl4pPr>
            <a:lvl5pPr marL="1828800" indent="0">
              <a:buNone/>
              <a:defRPr lang="zh-CN" altLang="en-US" sz="1400" dirty="0" smtClean="0">
                <a:effectLst/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schemeClr val="bg2"/>
              <a:srgbClr val="FFF1C1"/>
            </a:duotone>
            <a:lum bright="-10000" contrast="-30000"/>
          </a:blip>
          <a:stretch>
            <a:fillRect/>
          </a:stretch>
        </p:blipFill>
        <p:spPr>
          <a:xfrm>
            <a:off x="7480636" y="0"/>
            <a:ext cx="1663364" cy="2357430"/>
          </a:xfrm>
          <a:prstGeom prst="rect">
            <a:avLst/>
          </a:prstGeom>
          <a:noFill/>
          <a:ln>
            <a:noFill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55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6408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732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175" y="5357826"/>
            <a:ext cx="8226225" cy="768028"/>
          </a:xfrm>
        </p:spPr>
        <p:txBody>
          <a:bodyPr anchor="ctr"/>
          <a:lstStyle>
            <a:lvl1pPr algn="ctr">
              <a:defRPr lang="zh-CN" altLang="en-US" sz="3600" b="0" kern="1200" spc="50" dirty="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428604"/>
            <a:ext cx="5111750" cy="48577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6" y="1357298"/>
            <a:ext cx="3008313" cy="392909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669600" cy="6858000"/>
          </a:xfrm>
          <a:prstGeom prst="rect">
            <a:avLst/>
          </a:prstGeom>
          <a:blipFill>
            <a:blip r:embed="rId2">
              <a:alphaModFix amt="40000"/>
            </a:blip>
            <a:tile tx="0" ty="0" sx="50000" sy="50000" flip="x" algn="tl"/>
          </a:blip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5298" y="214290"/>
            <a:ext cx="7448602" cy="781052"/>
          </a:xfrm>
        </p:spPr>
        <p:txBody>
          <a:bodyPr anchor="ctr"/>
          <a:lstStyle>
            <a:lvl1pPr algn="ctr" rtl="0">
              <a:spcBef>
                <a:spcPct val="0"/>
              </a:spcBef>
              <a:buNone/>
              <a:defRPr sz="3600" b="0" kern="1200" spc="50">
                <a:ln w="12700">
                  <a:noFill/>
                  <a:prstDash val="solid"/>
                </a:ln>
                <a:solidFill>
                  <a:schemeClr val="accent4"/>
                </a:solidFill>
                <a:effectLst>
                  <a:outerShdw blurRad="38100" dist="20320" dir="27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1015" y="1000108"/>
            <a:ext cx="7452360" cy="5214974"/>
          </a:xfrm>
          <a:prstGeom prst="snip2DiagRect">
            <a:avLst>
              <a:gd name="adj1" fmla="val 0"/>
              <a:gd name="adj2" fmla="val 1794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00" y="6243633"/>
            <a:ext cx="3180375" cy="614367"/>
          </a:xfrm>
        </p:spPr>
        <p:txBody>
          <a:bodyPr anchor="t"/>
          <a:lstStyle>
            <a:lvl1pPr marL="0" indent="0" algn="r">
              <a:buNone/>
              <a:defRPr sz="1400"/>
            </a:lvl1pPr>
            <a:lvl2pPr marL="457200" indent="0" algn="r">
              <a:buNone/>
              <a:defRPr sz="1200"/>
            </a:lvl2pPr>
            <a:lvl3pPr marL="914400" indent="0" algn="r">
              <a:buNone/>
              <a:defRPr sz="1000"/>
            </a:lvl3pPr>
            <a:lvl4pPr marL="1371600" indent="0" algn="r">
              <a:buNone/>
              <a:defRPr sz="900"/>
            </a:lvl4pPr>
            <a:lvl5pPr marL="1828800" indent="0" algn="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492878"/>
            <a:ext cx="1676384" cy="365125"/>
          </a:xfrm>
        </p:spPr>
        <p:txBody>
          <a:bodyPr/>
          <a:lstStyle/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285984" y="6492876"/>
            <a:ext cx="264320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83073" y="5347005"/>
            <a:ext cx="871200" cy="871200"/>
          </a:xfrm>
          <a:prstGeom prst="rtTriangl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bg2"/>
              <a:srgbClr val="FFF1C1"/>
            </a:duotone>
          </a:blip>
          <a:stretch>
            <a:fillRect/>
          </a:stretch>
        </p:blipFill>
        <p:spPr>
          <a:xfrm>
            <a:off x="8135907" y="0"/>
            <a:ext cx="1008093" cy="1428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60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matte">
              <a:bevelT w="12700" h="127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8A352C3-A5F3-4176-AAD4-840F0799B40E}" type="datetimeFigureOut">
              <a:rPr lang="zh-CN" altLang="en-US" smtClean="0"/>
              <a:pPr/>
              <a:t>2013-11-5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54E311A-6E0E-4CD7-B0DB-97A5C70E82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zh-CN" altLang="en-US" sz="4400" b="0" kern="1200" spc="50" dirty="0">
          <a:ln w="12700">
            <a:noFill/>
            <a:prstDash val="solid"/>
          </a:ln>
          <a:solidFill>
            <a:schemeClr val="accent4"/>
          </a:solidFill>
          <a:effectLst>
            <a:outerShdw blurRad="38100" dist="20320" dir="27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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FF00"/>
                </a:solidFill>
              </a:rPr>
              <a:t>四种危险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精神懈怠的危险  能力不足的危险</a:t>
            </a:r>
            <a:endParaRPr lang="en-US" altLang="zh-CN" dirty="0" smtClean="0"/>
          </a:p>
          <a:p>
            <a:r>
              <a:rPr lang="zh-CN" altLang="en-US" dirty="0" smtClean="0"/>
              <a:t>脱离群众的危险  消极腐败的危险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FF00"/>
                </a:solidFill>
              </a:rPr>
              <a:t>四大考验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b="1" dirty="0" smtClean="0"/>
              <a:t>长期执政考验    改革开放考验</a:t>
            </a:r>
            <a:endParaRPr lang="en-US" altLang="zh-CN" b="1" dirty="0" smtClean="0"/>
          </a:p>
          <a:p>
            <a:r>
              <a:rPr lang="zh-CN" altLang="en-US" b="1" dirty="0" smtClean="0"/>
              <a:t>市场经济考验    外部环境考验</a:t>
            </a:r>
            <a:endParaRPr lang="zh-CN" altLang="en-US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凤舞九天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凤舞九天">
      <a:majorFont>
        <a:latin typeface="Footlight MT Light"/>
        <a:ea typeface=""/>
        <a:cs typeface="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凤舞九天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atMod val="180000"/>
              </a:schemeClr>
            </a:gs>
            <a:gs pos="50000">
              <a:schemeClr val="phClr">
                <a:tint val="40000"/>
                <a:satMod val="175000"/>
              </a:schemeClr>
            </a:gs>
            <a:gs pos="100000">
              <a:schemeClr val="phClr">
                <a:tint val="65000"/>
                <a:satMod val="180000"/>
              </a:schemeClr>
            </a:gs>
          </a:gsLst>
          <a:lin ang="0" scaled="1"/>
        </a:gradFill>
        <a:gradFill rotWithShape="1">
          <a:gsLst>
            <a:gs pos="0">
              <a:schemeClr val="phClr">
                <a:shade val="38000"/>
                <a:satMod val="150000"/>
              </a:schemeClr>
            </a:gs>
            <a:gs pos="50000">
              <a:schemeClr val="phClr">
                <a:shade val="100000"/>
                <a:satMod val="100000"/>
              </a:schemeClr>
            </a:gs>
            <a:gs pos="100000">
              <a:schemeClr val="phClr">
                <a:shade val="38000"/>
                <a:satMod val="150000"/>
              </a:schemeClr>
            </a:gs>
          </a:gsLst>
          <a:lin ang="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</a:effectStyle>
        <a:effectStyle>
          <a:effectLst>
            <a:outerShdw blurRad="190500" dist="78600" dir="2700000" rotWithShape="0">
              <a:srgbClr val="000000">
                <a:alpha val="3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00000"/>
              </a:schemeClr>
            </a:gs>
            <a:gs pos="100000">
              <a:schemeClr val="phClr">
                <a:shade val="15000"/>
                <a:satMod val="300000"/>
              </a:schemeClr>
            </a:gs>
          </a:gsLst>
          <a:path path="circle">
            <a:fillToRect l="10000" t="180000" r="1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tile tx="0" ty="0" sx="50000" sy="5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4</TotalTime>
  <Words>34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凤舞九天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</cp:revision>
  <dcterms:created xsi:type="dcterms:W3CDTF">2013-11-05T02:58:50Z</dcterms:created>
  <dcterms:modified xsi:type="dcterms:W3CDTF">2013-11-05T03:04:54Z</dcterms:modified>
</cp:coreProperties>
</file>